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2PKuAz7GAHJ5EOGoBpuUm6N8a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4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41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-- No SA SMART Logo">
  <p:cSld name="MAIN -- No SA SMART Log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1"/>
          <p:cNvPicPr preferRelativeResize="0"/>
          <p:nvPr/>
        </p:nvPicPr>
        <p:blipFill rotWithShape="1">
          <a:blip r:embed="rId2">
            <a:alphaModFix/>
          </a:blip>
          <a:srcRect t="7364"/>
          <a:stretch/>
        </p:blipFill>
        <p:spPr>
          <a:xfrm>
            <a:off x="1614706" y="1343199"/>
            <a:ext cx="10577294" cy="5514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4D64676-714E-D6DD-179B-95755B284F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" t="10448" r="30460" b="4787"/>
          <a:stretch/>
        </p:blipFill>
        <p:spPr bwMode="auto">
          <a:xfrm>
            <a:off x="7230256" y="168268"/>
            <a:ext cx="4776960" cy="3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C2CC54-98BA-769C-3CF0-026DF1C8669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41" t="10448" b="4787"/>
          <a:stretch/>
        </p:blipFill>
        <p:spPr bwMode="auto">
          <a:xfrm>
            <a:off x="9901009" y="482806"/>
            <a:ext cx="2125257" cy="3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">
  <p:cSld name="Main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 t="7364"/>
          <a:stretch/>
        </p:blipFill>
        <p:spPr>
          <a:xfrm>
            <a:off x="1611086" y="1343198"/>
            <a:ext cx="10577294" cy="5514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58761" y="819109"/>
            <a:ext cx="987332" cy="9084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61D19B5-40F7-AAF0-2E0F-53537312F5F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" t="10448" r="30460" b="4787"/>
          <a:stretch/>
        </p:blipFill>
        <p:spPr bwMode="auto">
          <a:xfrm>
            <a:off x="7230256" y="168268"/>
            <a:ext cx="4776960" cy="3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30F597-1999-D80D-A0DA-FB59563995B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41" t="10448" b="4787"/>
          <a:stretch/>
        </p:blipFill>
        <p:spPr bwMode="auto">
          <a:xfrm>
            <a:off x="9901009" y="482806"/>
            <a:ext cx="2125257" cy="3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/>
        </p:nvSpPr>
        <p:spPr>
          <a:xfrm>
            <a:off x="306664" y="2795023"/>
            <a:ext cx="695142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 Pitch Deck Template</a:t>
            </a:r>
            <a:endParaRPr dirty="0"/>
          </a:p>
        </p:txBody>
      </p:sp>
      <p:pic>
        <p:nvPicPr>
          <p:cNvPr id="1026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5372E8A9-A504-3664-C153-0AE7016B8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8"/>
          <a:stretch>
            <a:fillRect/>
          </a:stretch>
        </p:blipFill>
        <p:spPr bwMode="auto">
          <a:xfrm>
            <a:off x="857250" y="4051064"/>
            <a:ext cx="3857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26769A81-5011-80D4-B07B-F3D787558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" t="10448" b="4787"/>
          <a:stretch>
            <a:fillRect/>
          </a:stretch>
        </p:blipFill>
        <p:spPr bwMode="auto">
          <a:xfrm>
            <a:off x="733424" y="5370276"/>
            <a:ext cx="41052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80EAE0B2-8D2D-95C5-84C9-B081C45B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35938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7C1935-65BA-365D-DA6A-98FCDD702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52416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Team Introduction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 txBox="1"/>
          <p:nvPr/>
        </p:nvSpPr>
        <p:spPr>
          <a:xfrm>
            <a:off x="341455" y="1179499"/>
            <a:ext cx="11600068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341455" y="1179499"/>
            <a:ext cx="11600068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4"/>
          <p:cNvSpPr txBox="1"/>
          <p:nvPr/>
        </p:nvSpPr>
        <p:spPr>
          <a:xfrm>
            <a:off x="341455" y="1179499"/>
            <a:ext cx="11600068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How It Works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5"/>
          <p:cNvSpPr txBox="1"/>
          <p:nvPr/>
        </p:nvSpPr>
        <p:spPr>
          <a:xfrm>
            <a:off x="341455" y="1179499"/>
            <a:ext cx="11600068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Technical Analysis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6"/>
          <p:cNvSpPr txBox="1"/>
          <p:nvPr/>
        </p:nvSpPr>
        <p:spPr>
          <a:xfrm>
            <a:off x="405230" y="1102974"/>
            <a:ext cx="116001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Market Analysis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 txBox="1"/>
          <p:nvPr/>
        </p:nvSpPr>
        <p:spPr>
          <a:xfrm>
            <a:off x="341455" y="1179499"/>
            <a:ext cx="11600068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/>
        </p:nvSpPr>
        <p:spPr>
          <a:xfrm>
            <a:off x="341455" y="228444"/>
            <a:ext cx="1139527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 sz="4000" b="1" u="sng">
              <a:solidFill>
                <a:srgbClr val="C55A1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 txBox="1"/>
          <p:nvPr/>
        </p:nvSpPr>
        <p:spPr>
          <a:xfrm>
            <a:off x="341455" y="1179499"/>
            <a:ext cx="11600068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 dirty="0"/>
          </a:p>
          <a:p>
            <a:pPr marL="514350" marR="0" lvl="0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/>
        </p:nvSpPr>
        <p:spPr>
          <a:xfrm>
            <a:off x="306664" y="2795023"/>
            <a:ext cx="695142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 Pitch Deck Template</a:t>
            </a:r>
            <a:endParaRPr dirty="0"/>
          </a:p>
        </p:txBody>
      </p:sp>
      <p:pic>
        <p:nvPicPr>
          <p:cNvPr id="1026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5372E8A9-A504-3664-C153-0AE7016B8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8"/>
          <a:stretch>
            <a:fillRect/>
          </a:stretch>
        </p:blipFill>
        <p:spPr bwMode="auto">
          <a:xfrm>
            <a:off x="857250" y="4051064"/>
            <a:ext cx="3857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26769A81-5011-80D4-B07B-F3D787558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" t="10448" b="4787"/>
          <a:stretch>
            <a:fillRect/>
          </a:stretch>
        </p:blipFill>
        <p:spPr bwMode="auto">
          <a:xfrm>
            <a:off x="733424" y="5370276"/>
            <a:ext cx="410527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80EAE0B2-8D2D-95C5-84C9-B081C45BF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359386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7C1935-65BA-365D-DA6A-98FCDD702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52416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73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Widescreen</PresentationFormat>
  <Paragraphs>16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Zintgraff</dc:creator>
  <cp:lastModifiedBy>Cliff Zintgraff</cp:lastModifiedBy>
  <cp:revision>2</cp:revision>
  <dcterms:created xsi:type="dcterms:W3CDTF">2017-08-19T15:20:31Z</dcterms:created>
  <dcterms:modified xsi:type="dcterms:W3CDTF">2023-09-11T04:27:53Z</dcterms:modified>
</cp:coreProperties>
</file>